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8" r:id="rId11"/>
    <p:sldId id="26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24861-549F-88FC-2729-C6BACA81E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524014-7737-DFB8-C0AC-B819526F4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0AFDE-97C5-B6CF-8C2D-2F92FCDB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3A5CA-B690-E49D-486E-F4EF745F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331A1-909A-3E08-16D7-C7FB95F8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62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529C6-A8F1-4699-34DD-BA19A871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2F8616-558A-42BF-2884-72E782934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B77F5-2A9B-773A-AABC-4E9093BB9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D877F-E610-13B6-0535-7259A04D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7369F8-ABF4-94CB-E5ED-BADF6F7B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62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C6DE26-8FC1-5E35-08B8-7A7D90A49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7F52D0-ADD1-A172-30F2-947FB2415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C6DBD-D663-4C13-B3E6-C246F152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B2ACE-1E5B-BFE7-AE83-C3DC28246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12BD6C-7EB9-A09C-FEEA-5BC940AE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7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25568-3930-316B-516A-D8AA7B08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943E38-6F16-8564-65E6-D1929C9B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B487D0-06F9-3B14-9CCC-E68A10C03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663B39-6F8C-4AC9-B803-AE4BCF7C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17D84-82A5-B1A7-769F-15181EAC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33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597C-80F7-635C-70BE-64270B38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4C1BE-96BD-0016-9751-84630684C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CB883E-A13A-23AF-6A9B-3E293274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E54889-EC47-35BF-6EDC-FC3953BB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566F3B-88A1-34C7-EBBF-0CB9A1AF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42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68B90-5B8D-AF59-DBBA-E847DC1B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82F4C4-61AC-0D51-80D7-A80FB1B36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ABB532-7576-2BC0-8179-8778A400C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B95BFD-4A81-65EA-269D-48E1FC9B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E10541-EE8F-C83C-A499-6AB27B19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77D4EA-4E52-BDF9-1EE9-72671632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93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EF90F-8E2E-0D59-B9CF-D4D9B64AE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1FF4EE-1C4B-E453-89DC-8DB67B18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DCB6B9-31D0-5409-670C-47174B82E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B5DDCF-7BCF-0027-1356-88D29C59A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C06500-BC8E-23AA-4C2D-F51B69562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6AC949-15F8-9B05-0F68-B32D1679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8E36E6-2BBA-2935-887A-06AF451F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3A9ADE-111B-955F-87B9-084CEE8E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05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46852-322F-2E8C-E7A3-69E9E2A1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7A63D1-2B9C-17D9-0A23-C531B16B9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20D610-2C1B-A2DD-9E88-1FF5EAB7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562E79-4390-3E21-F1D9-81153938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954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1DE37E-381D-85D9-C968-A4B94429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D8DAC7-4EA5-A268-DF47-4AEE6F93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06CD91-F7F1-F4F9-A01B-900199E8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14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0B22B-B981-4088-C302-ACB2EAB02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F6B30-F5A4-4786-6AD2-1DFA75C74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AFC912-3B5B-FB94-8D94-7CDE751A4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E3C9B5-9763-DF3B-41AB-38FB16D7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B04FDC-E579-B195-EABF-757C5EF5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D6D143-1FBF-ED8F-0A2D-46AF19D4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13688-C6F1-F0A0-1455-AA165029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DD235B-E643-B9E9-26C5-CB199670A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60DD29-8BE0-81C4-1473-0B0E39FBD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AA7308-1890-EC7C-69C1-10270E4A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948066-8A62-F9F5-8CB4-06F7ACEA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CCF5D-7ADD-AC79-7AA6-EFC4F800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71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FEB9FB-3FD7-D60B-CB23-483BAD77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3AEC3E-F825-7F06-28F1-A2267FA47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DE9DF-C4D4-3101-C1CA-C356E92FD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82A6F3-4D91-4247-9EFB-AD38A3E8271C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9CD17-2077-256F-A681-D28DE930A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BDC61-5D58-B7FF-295E-69625F5BD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674068-73C9-4DCC-B0FD-EA3040FF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56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563DDF7-168A-FE27-249B-06886BFB931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" y="406800"/>
            <a:ext cx="11282400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77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CA7D3F88-81D6-151C-0D49-1D428A2109B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" y="406800"/>
            <a:ext cx="11282400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1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C9B688B2-300D-35CF-D8B3-29212859599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" y="406800"/>
            <a:ext cx="11282400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7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7293390-0DBA-2914-F5F5-5AC6B35A5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9" y="413256"/>
            <a:ext cx="11281816" cy="60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19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안경, 만화 영화이(가) 표시된 사진&#10;&#10;자동 생성된 설명">
            <a:extLst>
              <a:ext uri="{FF2B5EF4-FFF2-40B4-BE49-F238E27FC236}">
                <a16:creationId xmlns:a16="http://schemas.microsoft.com/office/drawing/2014/main" id="{A59EE041-9FC3-C3E5-6128-A77BEB9DC74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" y="406800"/>
            <a:ext cx="11282400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2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원, 폰트이(가) 표시된 사진&#10;&#10;자동 생성된 설명">
            <a:extLst>
              <a:ext uri="{FF2B5EF4-FFF2-40B4-BE49-F238E27FC236}">
                <a16:creationId xmlns:a16="http://schemas.microsoft.com/office/drawing/2014/main" id="{0C8B59D6-0579-C3C1-7790-0A3C7B17BCA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" y="406800"/>
            <a:ext cx="11282400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3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3D07144A-DD67-60CA-D447-B0DFCC835AE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" y="406800"/>
            <a:ext cx="11282400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2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C3DC1486-E0DA-1617-3523-0E385229A51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" y="406800"/>
            <a:ext cx="11282400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9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번호, 스크린샷, 폰트이(가) 표시된 사진&#10;&#10;자동 생성된 설명">
            <a:extLst>
              <a:ext uri="{FF2B5EF4-FFF2-40B4-BE49-F238E27FC236}">
                <a16:creationId xmlns:a16="http://schemas.microsoft.com/office/drawing/2014/main" id="{188EE188-FBFA-DC80-31E6-6626BFAA250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" y="406800"/>
            <a:ext cx="11282400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891CD87-29CE-0264-1CC4-68458D8E063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" y="406800"/>
            <a:ext cx="11282400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7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5963F372-1413-4B55-14A2-07ED180E9E3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" y="406800"/>
            <a:ext cx="11282400" cy="60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15">
      <a:majorFont>
        <a:latin typeface="Arial"/>
        <a:ea typeface="배달의민족 도현"/>
        <a:cs typeface=""/>
      </a:majorFont>
      <a:minorFont>
        <a:latin typeface="Arial"/>
        <a:ea typeface="배달의민족 도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3" baseType="lpstr"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이선민</dc:creator>
  <cp:lastModifiedBy>이선민</cp:lastModifiedBy>
  <cp:revision>4</cp:revision>
  <dcterms:created xsi:type="dcterms:W3CDTF">2024-06-12T09:45:38Z</dcterms:created>
  <dcterms:modified xsi:type="dcterms:W3CDTF">2024-06-13T10:09:05Z</dcterms:modified>
</cp:coreProperties>
</file>